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58" r:id="rId5"/>
    <p:sldId id="270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3692-5D59-4DD8-9FDC-AC982A41259D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عربی پایه نهم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وزن ها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2672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کلمات در زبان عربی بر اساس سه حرف اصلی فَ عَ لَ می باشند.</a:t>
            </a: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برای تعیین وزن یک کلمه ابتدا ریشه فعل را پیدا می کنیم،</a:t>
            </a: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سپس حروف زائد را به آن اضافه می کنیم.</a:t>
            </a: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به این ترتیب وزن کلمه بدست می آید.</a:t>
            </a:r>
            <a:endParaRPr lang="en-US" sz="3600" b="1" dirty="0">
              <a:solidFill>
                <a:srgbClr val="0070C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مثال 1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 spcCol="914400">
            <a:normAutofit/>
          </a:bodyPr>
          <a:lstStyle/>
          <a:p>
            <a:pPr algn="r" rtl="1">
              <a:buFontTx/>
              <a:buChar char="-"/>
            </a:pPr>
            <a:endParaRPr lang="fa-IR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وزن کلمه ناصررا تعیین کنید.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ابتدا آن را تجزیه می کنیم،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سه حرف اصلی آن را تعیین می کنیم،  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sz="4800" b="1" dirty="0" smtClean="0">
                <a:solidFill>
                  <a:srgbClr val="FF0000"/>
                </a:solidFill>
                <a:latin typeface="Adobe Arabic" pitchFamily="18" charset="-78"/>
                <a:cs typeface="Far.Badr" pitchFamily="2" charset="-78"/>
              </a:rPr>
              <a:t>                            </a:t>
            </a: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حروف زائد را پایین می آوریم. </a:t>
            </a:r>
            <a:r>
              <a:rPr lang="fa-IR" b="1" dirty="0" smtClean="0">
                <a:latin typeface="Adobe Arabic" pitchFamily="18" charset="-78"/>
                <a:cs typeface="Far.Badr" pitchFamily="2" charset="-78"/>
              </a:rPr>
              <a:t>                   </a:t>
            </a:r>
            <a:endParaRPr lang="fa-IR" sz="4800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Far.Bad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520440"/>
          <a:ext cx="4064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ر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ص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ا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</a:rPr>
                        <a:t>ن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 smtClean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ل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ع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ا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ف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3429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وزن کلمه فوق </a:t>
            </a:r>
            <a:r>
              <a:rPr lang="fa-IR" dirty="0" smtClean="0">
                <a:solidFill>
                  <a:srgbClr val="00B0F0"/>
                </a:solidFill>
                <a:latin typeface="Adobe Arabic" pitchFamily="18" charset="-78"/>
                <a:cs typeface="Adobe Arabic" pitchFamily="18" charset="-78"/>
              </a:rPr>
              <a:t>فاعل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می باشد.</a:t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حروف اصلی آن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نَ صَ رَ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و حروف زائد آن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می باشد.</a:t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مثال 2</a:t>
            </a: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 spcCol="914400">
            <a:normAutofit/>
          </a:bodyPr>
          <a:lstStyle/>
          <a:p>
            <a:pPr algn="r" rtl="1">
              <a:buFontTx/>
              <a:buChar char="-"/>
            </a:pPr>
            <a:endParaRPr lang="fa-IR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وزن کلمه محاکمة را تعیین کنید.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ابتدا آن را تجزیه می کنیم،</a:t>
            </a: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سه حرف اصلی آن را تعیین می کنیم،  </a:t>
            </a: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sz="4800" b="1" dirty="0" smtClean="0">
                <a:solidFill>
                  <a:srgbClr val="FF0000"/>
                </a:solidFill>
                <a:latin typeface="Adobe Arabic" pitchFamily="18" charset="-78"/>
                <a:cs typeface="Far.Badr" pitchFamily="2" charset="-78"/>
              </a:rPr>
              <a:t>                            </a:t>
            </a:r>
            <a:endParaRPr lang="fa-IR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r>
              <a:rPr lang="fa-IR" dirty="0" smtClean="0">
                <a:latin typeface="Adobe Arabic" pitchFamily="18" charset="-78"/>
                <a:cs typeface="Far.Badr" pitchFamily="2" charset="-78"/>
              </a:rPr>
              <a:t>حروف زائد را پایین می آوریم. </a:t>
            </a:r>
            <a:r>
              <a:rPr lang="fa-IR" b="1" dirty="0" smtClean="0">
                <a:latin typeface="Adobe Arabic" pitchFamily="18" charset="-78"/>
                <a:cs typeface="Far.Badr" pitchFamily="2" charset="-78"/>
              </a:rPr>
              <a:t>                   </a:t>
            </a:r>
            <a:endParaRPr lang="fa-IR" sz="4800" dirty="0" smtClean="0">
              <a:latin typeface="Adobe Arabic" pitchFamily="18" charset="-78"/>
              <a:cs typeface="Far.Badr" pitchFamily="2" charset="-78"/>
            </a:endParaRPr>
          </a:p>
          <a:p>
            <a:pPr algn="r" rtl="1">
              <a:buFontTx/>
              <a:buChar char="-"/>
            </a:pPr>
            <a:endParaRPr lang="en-US" dirty="0">
              <a:latin typeface="Adobe Arabic" pitchFamily="18" charset="-78"/>
              <a:cs typeface="Far.Bad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50520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ة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م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ک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ا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ح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</a:rPr>
                        <a:t>م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latin typeface="Adobe Arabic" pitchFamily="18" charset="-78"/>
                          <a:cs typeface="Far.Badr" pitchFamily="2" charset="-78"/>
                          <a:sym typeface="Symbol"/>
                        </a:rPr>
                        <a:t>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ة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ل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ع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ا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FF0000"/>
                          </a:solidFill>
                          <a:cs typeface="Far.Badr" pitchFamily="2" charset="-78"/>
                        </a:rPr>
                        <a:t>ف</a:t>
                      </a:r>
                      <a:endParaRPr lang="en-US" sz="3200" b="1" dirty="0">
                        <a:solidFill>
                          <a:srgbClr val="FF000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solidFill>
                            <a:srgbClr val="002060"/>
                          </a:solidFill>
                          <a:cs typeface="Far.Badr" pitchFamily="2" charset="-78"/>
                        </a:rPr>
                        <a:t>م</a:t>
                      </a:r>
                      <a:endParaRPr lang="en-US" sz="3200" b="1" dirty="0">
                        <a:solidFill>
                          <a:srgbClr val="002060"/>
                        </a:solidFill>
                        <a:cs typeface="Far.Bad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4290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وزن کلمه فوق </a:t>
            </a:r>
            <a:r>
              <a:rPr lang="fa-IR" dirty="0" smtClean="0">
                <a:solidFill>
                  <a:srgbClr val="00B0F0"/>
                </a:solidFill>
                <a:latin typeface="Adobe Arabic" pitchFamily="18" charset="-78"/>
                <a:cs typeface="Adobe Arabic" pitchFamily="18" charset="-78"/>
              </a:rPr>
              <a:t>مفاعلة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می باشد.</a:t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حروف اصلی آن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حَ کَ مَ 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/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و حروف زائد آن </a:t>
            </a:r>
            <a:r>
              <a:rPr lang="fa-IR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م، ا، ة</a:t>
            </a:r>
            <a:r>
              <a:rPr lang="fa-IR" dirty="0" smtClean="0">
                <a:latin typeface="Adobe Arabic" pitchFamily="18" charset="-78"/>
                <a:cs typeface="Adobe Arabic" pitchFamily="18" charset="-78"/>
              </a:rPr>
              <a:t> می باشد.</a:t>
            </a:r>
            <a:br>
              <a:rPr lang="fa-IR" dirty="0" smtClean="0">
                <a:latin typeface="Adobe Arabic" pitchFamily="18" charset="-78"/>
                <a:cs typeface="Adobe Arabic" pitchFamily="18" charset="-78"/>
              </a:rPr>
            </a:br>
            <a:endParaRPr lang="en-US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عربی پایه نهم</vt:lpstr>
      <vt:lpstr>وزن ها</vt:lpstr>
      <vt:lpstr>مثال 1</vt:lpstr>
      <vt:lpstr>وزن کلمه فوق فاعل می باشد. حروف اصلی آن نَ صَ رَ  و حروف زائد آن ا می باشد. </vt:lpstr>
      <vt:lpstr>مثال 2</vt:lpstr>
      <vt:lpstr>وزن کلمه فوق مفاعلة می باشد. حروف اصلی آن حَ کَ مَ  و حروف زائد آن م، ا، ة می باشد. 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صرف 14 صیغه فعل ماضی با ترجمه فارسی</dc:title>
  <dc:creator>MRT</dc:creator>
  <cp:lastModifiedBy>MRT</cp:lastModifiedBy>
  <cp:revision>28</cp:revision>
  <cp:lastPrinted>2020-03-15T13:13:01Z</cp:lastPrinted>
  <dcterms:created xsi:type="dcterms:W3CDTF">2020-03-15T12:36:17Z</dcterms:created>
  <dcterms:modified xsi:type="dcterms:W3CDTF">2020-03-15T14:35:05Z</dcterms:modified>
</cp:coreProperties>
</file>